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336" r:id="rId2"/>
    <p:sldId id="340" r:id="rId3"/>
    <p:sldId id="337" r:id="rId4"/>
    <p:sldId id="338" r:id="rId5"/>
    <p:sldId id="339" r:id="rId6"/>
  </p:sldIdLst>
  <p:sldSz cx="9601200" cy="12801600" type="A3"/>
  <p:notesSz cx="6797675" cy="9926638"/>
  <p:embeddedFontLst>
    <p:embeddedFont>
      <p:font typeface="Calibri Light" panose="020F0302020204030204" pitchFamily="34" charset="0"/>
      <p:regular r:id="rId8"/>
      <p:italic r:id="rId9"/>
    </p:embeddedFont>
    <p:embeddedFont>
      <p:font typeface="DINPro-Light" panose="02000504040000020003" pitchFamily="50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DINPro-Regular" panose="02000503030000020004" pitchFamily="50" charset="0"/>
      <p:regular r:id="rId19"/>
    </p:embeddedFont>
    <p:embeddedFont>
      <p:font typeface="LeMonde Livre" panose="00000500000000000000" pitchFamily="50" charset="0"/>
      <p:regular r:id="rId20"/>
      <p:bold r:id="rId21"/>
      <p:italic r:id="rId22"/>
      <p:boldItalic r:id="rId23"/>
    </p:embeddedFont>
  </p:embeddedFontLst>
  <p:defaultTextStyle>
    <a:defPPr>
      <a:defRPr lang="nl-NL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53980" initials="2" lastIdx="9" clrIdx="0"/>
  <p:cmAuthor id="1" name="287580" initials="2" lastIdx="9" clrIdx="1"/>
  <p:cmAuthor id="2" name="333510" initials="3" lastIdx="2" clrIdx="2"/>
  <p:cmAuthor id="3" name="Zantvoort, D. van" initials="ZDv" lastIdx="13" clrIdx="3">
    <p:extLst>
      <p:ext uri="{19B8F6BF-5375-455C-9EA6-DF929625EA0E}">
        <p15:presenceInfo xmlns:p15="http://schemas.microsoft.com/office/powerpoint/2012/main" userId="Zantvoort, D.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8E2"/>
    <a:srgbClr val="3D7B6B"/>
    <a:srgbClr val="FFEEB7"/>
    <a:srgbClr val="E6F2EF"/>
    <a:srgbClr val="BFE1DB"/>
    <a:srgbClr val="E3000F"/>
    <a:srgbClr val="CC0000"/>
    <a:srgbClr val="F2F2F2"/>
    <a:srgbClr val="A4E99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4629" autoAdjust="0"/>
  </p:normalViewPr>
  <p:slideViewPr>
    <p:cSldViewPr>
      <p:cViewPr>
        <p:scale>
          <a:sx n="100" d="100"/>
          <a:sy n="100" d="100"/>
        </p:scale>
        <p:origin x="2256" y="-1590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31043AF-139E-4308-848F-C5EC27AFD340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77CE9C1-30BC-4A0A-9735-D28DD40C2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62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/>
          </p:nvPr>
        </p:nvSpPr>
        <p:spPr>
          <a:xfrm>
            <a:off x="3" y="3134172"/>
            <a:ext cx="9128657" cy="8777640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3959" h="3766700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693959" y="3142535"/>
                </a:lnTo>
                <a:cubicBezTo>
                  <a:pt x="8693959" y="3487252"/>
                  <a:pt x="8414511" y="3766700"/>
                  <a:pt x="8069794" y="3766700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2138" y="6131140"/>
            <a:ext cx="8241316" cy="2018029"/>
          </a:xfrm>
        </p:spPr>
        <p:txBody>
          <a:bodyPr>
            <a:noAutofit/>
          </a:bodyPr>
          <a:lstStyle>
            <a:lvl1pPr marL="0" indent="0" algn="ctr">
              <a:buNone/>
              <a:defRPr sz="4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Light" pitchFamily="50" charset="0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 smtClean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348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e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" y="4250165"/>
            <a:ext cx="2692588" cy="4255943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7313390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313390 w 8720974"/>
              <a:gd name="connsiteY4" fmla="*/ 3766700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124289 w 8720974"/>
              <a:gd name="connsiteY4" fmla="*/ 3755012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0974" h="3778388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720974" y="3072410"/>
                </a:lnTo>
                <a:cubicBezTo>
                  <a:pt x="8720974" y="3779443"/>
                  <a:pt x="7577064" y="3778388"/>
                  <a:pt x="7232347" y="3778388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nl-NL" dirty="0" smtClean="0"/>
              <a:t>Voeg een afbeelding in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0391" y="3040427"/>
            <a:ext cx="6275498" cy="107532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 smtClean="0"/>
              <a:t>Klik hier om de titel in te voegen</a:t>
            </a:r>
          </a:p>
        </p:txBody>
      </p:sp>
      <p:sp>
        <p:nvSpPr>
          <p:cNvPr id="2" name="Tekstvak 1"/>
          <p:cNvSpPr txBox="1"/>
          <p:nvPr userDrawn="1"/>
        </p:nvSpPr>
        <p:spPr>
          <a:xfrm>
            <a:off x="3061609" y="5459897"/>
            <a:ext cx="612428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7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910391" y="4250163"/>
            <a:ext cx="6275498" cy="6987540"/>
          </a:xfrm>
        </p:spPr>
        <p:txBody>
          <a:bodyPr/>
          <a:lstStyle>
            <a:lvl1pPr marL="0" indent="0">
              <a:buNone/>
              <a:defRPr sz="2520" baseline="0"/>
            </a:lvl1pPr>
            <a:lvl2pPr>
              <a:defRPr sz="210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</a:lstStyle>
          <a:p>
            <a:pPr lvl="0"/>
            <a:r>
              <a:rPr lang="nl-NL" dirty="0" smtClean="0"/>
              <a:t>Voeg hier de tekst in</a:t>
            </a:r>
          </a:p>
        </p:txBody>
      </p:sp>
    </p:spTree>
    <p:extLst>
      <p:ext uri="{BB962C8B-B14F-4D97-AF65-F5344CB8AC3E}">
        <p14:creationId xmlns:p14="http://schemas.microsoft.com/office/powerpoint/2010/main" val="15397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e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" y="4250165"/>
            <a:ext cx="2692588" cy="4255943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7313390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313390 w 8720974"/>
              <a:gd name="connsiteY4" fmla="*/ 3766700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124289 w 8720974"/>
              <a:gd name="connsiteY4" fmla="*/ 3755012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0974" h="3778388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720974" y="3072410"/>
                </a:lnTo>
                <a:cubicBezTo>
                  <a:pt x="8720974" y="3779443"/>
                  <a:pt x="7577064" y="3778388"/>
                  <a:pt x="7232347" y="3778388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nl-NL" dirty="0" smtClean="0"/>
              <a:t>Voeg een afbeelding in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896045" y="4250163"/>
            <a:ext cx="6289844" cy="698754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2520" baseline="0"/>
            </a:lvl1pPr>
            <a:lvl2pPr>
              <a:defRPr sz="210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</a:lstStyle>
          <a:p>
            <a:pPr lvl="0"/>
            <a:r>
              <a:rPr lang="nl-NL" dirty="0" smtClean="0"/>
              <a:t>Voeg hier de tekst in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0391" y="3040427"/>
            <a:ext cx="6275498" cy="107532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 smtClean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06337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epagina 3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" y="4250165"/>
            <a:ext cx="2692588" cy="4255943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7313390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313390 w 8720974"/>
              <a:gd name="connsiteY4" fmla="*/ 3766700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124289 w 8720974"/>
              <a:gd name="connsiteY4" fmla="*/ 3755012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0974" h="3778388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720974" y="3072410"/>
                </a:lnTo>
                <a:cubicBezTo>
                  <a:pt x="8720974" y="3779443"/>
                  <a:pt x="7577064" y="3778388"/>
                  <a:pt x="7232347" y="3778388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nl-NL" dirty="0" smtClean="0"/>
              <a:t>Voeg een afbeelding in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6"/>
          </p:nvPr>
        </p:nvSpPr>
        <p:spPr>
          <a:xfrm>
            <a:off x="2910364" y="4249421"/>
            <a:ext cx="3024362" cy="69905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2" name="Tijdelijke aanduiding voor inhoud 10"/>
          <p:cNvSpPr>
            <a:spLocks noGrp="1"/>
          </p:cNvSpPr>
          <p:nvPr>
            <p:ph sz="quarter" idx="17"/>
          </p:nvPr>
        </p:nvSpPr>
        <p:spPr>
          <a:xfrm>
            <a:off x="6085942" y="4250163"/>
            <a:ext cx="3099920" cy="69905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0391" y="3040427"/>
            <a:ext cx="6275498" cy="107532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 smtClean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60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olommen - geen zij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/>
          </p:nvPr>
        </p:nvSpPr>
        <p:spPr>
          <a:xfrm>
            <a:off x="1" y="4115751"/>
            <a:ext cx="9185888" cy="7930479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3959" h="3766700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693959" y="3142535"/>
                </a:lnTo>
                <a:cubicBezTo>
                  <a:pt x="8693959" y="3487252"/>
                  <a:pt x="8414511" y="3766700"/>
                  <a:pt x="8069794" y="3766700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415314" y="3040427"/>
            <a:ext cx="8770576" cy="1075320"/>
          </a:xfrm>
          <a:effectLst/>
        </p:spPr>
        <p:txBody>
          <a:bodyPr>
            <a:normAutofit/>
          </a:bodyPr>
          <a:lstStyle>
            <a:lvl1pPr marL="0" indent="0" algn="r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 smtClean="0"/>
              <a:t>Klik hier om de titel in te voegen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6"/>
          </p:nvPr>
        </p:nvSpPr>
        <p:spPr>
          <a:xfrm>
            <a:off x="263370" y="8552184"/>
            <a:ext cx="1663541" cy="4033097"/>
          </a:xfrm>
        </p:spPr>
        <p:txBody>
          <a:bodyPr>
            <a:normAutofit/>
          </a:bodyPr>
          <a:lstStyle>
            <a:lvl1pPr>
              <a:defRPr sz="1260"/>
            </a:lvl1pPr>
          </a:lstStyle>
          <a:p>
            <a:r>
              <a:rPr lang="nl-NL" smtClean="0"/>
              <a:t>Klik op het pictogram als u een tabel wilt toevoegen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2456" y="4519089"/>
            <a:ext cx="3025378" cy="255439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60" baseline="0">
                <a:solidFill>
                  <a:schemeClr val="tx1"/>
                </a:solidFill>
              </a:defRPr>
            </a:lvl1pPr>
            <a:lvl2pPr marL="480036" indent="0">
              <a:buNone/>
              <a:defRPr sz="1260"/>
            </a:lvl2pPr>
            <a:lvl3pPr marL="960072" indent="0">
              <a:buNone/>
              <a:defRPr sz="1260"/>
            </a:lvl3pPr>
            <a:lvl4pPr marL="1440108" indent="0">
              <a:buNone/>
              <a:defRPr sz="1260"/>
            </a:lvl4pPr>
            <a:lvl5pPr marL="1920144" indent="0">
              <a:buNone/>
              <a:defRPr sz="1260"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Klik voor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3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14" y="3040427"/>
            <a:ext cx="8770576" cy="107532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 smtClean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944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6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8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0060" y="11865191"/>
            <a:ext cx="2240280" cy="681567"/>
          </a:xfrm>
          <a:prstGeom prst="rect">
            <a:avLst/>
          </a:prstGeom>
        </p:spPr>
        <p:txBody>
          <a:bodyPr/>
          <a:lstStyle/>
          <a:p>
            <a:fld id="{75E715C7-A078-4319-99E2-D7F209D7FEAF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280410" y="11865191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80860" y="11865191"/>
            <a:ext cx="2240280" cy="681567"/>
          </a:xfrm>
          <a:prstGeom prst="rect">
            <a:avLst/>
          </a:prstGeom>
        </p:spPr>
        <p:txBody>
          <a:bodyPr/>
          <a:lstStyle/>
          <a:p>
            <a:fld id="{D7EA7CDA-5A5A-42A0-B89E-4B790D893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7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3" y="486545"/>
            <a:ext cx="2041427" cy="220989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783510" y="1696277"/>
            <a:ext cx="3402378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70" dirty="0" smtClean="0">
                <a:solidFill>
                  <a:schemeClr val="bg2"/>
                </a:solidFill>
                <a:latin typeface="+mj-lt"/>
              </a:rPr>
              <a:t>Werken aan </a:t>
            </a:r>
            <a:r>
              <a:rPr lang="nl-NL" sz="1470" b="1" dirty="0" smtClean="0">
                <a:solidFill>
                  <a:schemeClr val="bg2"/>
                </a:solidFill>
                <a:latin typeface="+mj-lt"/>
              </a:rPr>
              <a:t>cliëntperspectief</a:t>
            </a:r>
            <a:endParaRPr lang="nl-NL" sz="147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0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7" r:id="rId6"/>
    <p:sldLayoutId id="2147483666" r:id="rId7"/>
    <p:sldLayoutId id="2147483675" r:id="rId8"/>
    <p:sldLayoutId id="2147483678" r:id="rId9"/>
  </p:sldLayoutIdLst>
  <p:txStyles>
    <p:titleStyle>
      <a:lvl1pPr algn="r" defTabSz="960072" rtl="0" eaLnBrk="1" latinLnBrk="0" hangingPunct="1">
        <a:spcBef>
          <a:spcPct val="0"/>
        </a:spcBef>
        <a:buNone/>
        <a:defRPr sz="1680" b="0" kern="1200">
          <a:solidFill>
            <a:schemeClr val="bg1">
              <a:lumMod val="50000"/>
            </a:schemeClr>
          </a:solidFill>
          <a:latin typeface="DINPro-Regular" pitchFamily="50" charset="0"/>
          <a:ea typeface="+mj-ea"/>
          <a:cs typeface="+mj-cs"/>
        </a:defRPr>
      </a:lvl1pPr>
    </p:titleStyle>
    <p:bodyStyle>
      <a:lvl1pPr marL="360027" indent="-360027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80059" indent="-300023" algn="l" defTabSz="960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26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162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198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234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270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06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6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26" Type="http://schemas.openxmlformats.org/officeDocument/2006/relationships/hyperlink" Target="https://www.amarant.nl/themas/werk-en-dagbesteding" TargetMode="External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781375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midden Brabant: Tilburg </a:t>
            </a:r>
          </a:p>
          <a:p>
            <a:pPr marL="0" indent="0">
              <a:buNone/>
            </a:pPr>
            <a:r>
              <a:rPr lang="nl-NL" sz="1400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Versie 24 januari 2024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57649"/>
              </p:ext>
            </p:extLst>
          </p:nvPr>
        </p:nvGraphicFramePr>
        <p:xfrm>
          <a:off x="303711" y="2746188"/>
          <a:ext cx="9060613" cy="575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226734">
                <a:tc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Tilburg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Hoeve Jeugd Tilburg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1403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Hoeve Tilburg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969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De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Tongerlose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Hoef Tilburg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402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De Vleugel Tilburg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6524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Creatief centrum 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ARTenZO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3645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Bedrijfskantine Have a break </a:t>
                      </a:r>
                      <a:r>
                        <a:rPr lang="nl-NL" sz="9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Destil</a:t>
                      </a: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0538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Dagbesteding aan huis regio Midden Brabant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1648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ICT en administratie Office Assist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4625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De </a:t>
                      </a:r>
                      <a:r>
                        <a:rPr lang="nl-NL" sz="9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Hanekam</a:t>
                      </a: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7475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Kringloopwinkel La </a:t>
                      </a:r>
                      <a:r>
                        <a:rPr lang="nl-NL" sz="9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Vida</a:t>
                      </a: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23835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regio Midden Brabant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87568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Oriëntatiepunt De Draaierij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0603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Kleurrijk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Daniel de Brouwerpark </a:t>
                      </a: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5368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Kleurrijk OKZ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0849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logistiek </a:t>
                      </a:r>
                      <a:r>
                        <a:rPr lang="nl-NL" sz="9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Stichd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19809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De Hanekam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8029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Lokaal 013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ROC Tilburg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1231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Reeshof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2075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Willem II Tilburg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4056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Zorgboerderij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Rugdijk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5492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De Uitkijk Tilburg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058754"/>
                  </a:ext>
                </a:extLst>
              </a:tr>
            </a:tbl>
          </a:graphicData>
        </a:graphic>
      </p:graphicFrame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129614"/>
            <a:ext cx="278116" cy="248418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116192"/>
            <a:ext cx="293142" cy="26184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041103"/>
            <a:ext cx="423100" cy="336929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107873"/>
            <a:ext cx="293151" cy="270159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113547"/>
            <a:ext cx="264485" cy="26448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066181"/>
            <a:ext cx="311851" cy="31185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066714"/>
            <a:ext cx="345908" cy="311318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100177"/>
            <a:ext cx="277855" cy="277855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083462"/>
            <a:ext cx="388676" cy="29457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088839"/>
            <a:ext cx="289193" cy="289193"/>
          </a:xfrm>
          <a:prstGeom prst="rect">
            <a:avLst/>
          </a:prstGeom>
        </p:spPr>
      </p:pic>
      <p:pic>
        <p:nvPicPr>
          <p:cNvPr id="47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053487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081776"/>
            <a:ext cx="296256" cy="29625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058280"/>
            <a:ext cx="319752" cy="319752"/>
          </a:xfrm>
          <a:prstGeom prst="rect">
            <a:avLst/>
          </a:prstGeom>
        </p:spPr>
      </p:pic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08702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19" name="Afbeelding 18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41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latin typeface="+mj-lt"/>
              </a:rPr>
              <a:t>Legenda </a:t>
            </a:r>
            <a:endParaRPr lang="nl-NL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midden Brabant: Vervolg 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07532"/>
              </p:ext>
            </p:extLst>
          </p:nvPr>
        </p:nvGraphicFramePr>
        <p:xfrm>
          <a:off x="303711" y="2800400"/>
          <a:ext cx="9060613" cy="52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226734">
                <a:tc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Gilze-Rijen</a:t>
                      </a:r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08378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Bedrijfskantine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Have a break Gemeentehuis Gilze-Rijen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1851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Gilze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43299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Vliegbasis Gilze-Rijen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20565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Hilvarenbeek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51885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Hilvarenbeek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0503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Uilenburg Hilvarenbeek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2924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Open Huis Hilvarenbeek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106311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Oisterwijk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6900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De Vloet Oisterwijk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9198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Pannenschuur Oisterwijk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310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Moergestel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71544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Park Stanislaus Moergestel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978085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Goirle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0012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Molenpark Goirle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82218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Smaakmakers Goirle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4838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De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Wildacker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Goirle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526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Dongen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2306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Europaplein Dongen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27311"/>
                  </a:ext>
                </a:extLst>
              </a:tr>
            </a:tbl>
          </a:graphicData>
        </a:graphic>
      </p:graphicFrame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183826"/>
            <a:ext cx="278116" cy="248418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170404"/>
            <a:ext cx="293142" cy="26184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095315"/>
            <a:ext cx="423100" cy="336929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162085"/>
            <a:ext cx="293151" cy="270159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167759"/>
            <a:ext cx="264485" cy="26448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120393"/>
            <a:ext cx="311851" cy="31185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120926"/>
            <a:ext cx="345908" cy="311318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154389"/>
            <a:ext cx="277855" cy="277855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137674"/>
            <a:ext cx="388676" cy="29457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143051"/>
            <a:ext cx="289193" cy="289193"/>
          </a:xfrm>
          <a:prstGeom prst="rect">
            <a:avLst/>
          </a:prstGeom>
        </p:spPr>
      </p:pic>
      <p:pic>
        <p:nvPicPr>
          <p:cNvPr id="47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107699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135988"/>
            <a:ext cx="296256" cy="29625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112492"/>
            <a:ext cx="319752" cy="319752"/>
          </a:xfrm>
          <a:prstGeom prst="rect">
            <a:avLst/>
          </a:prstGeom>
        </p:spPr>
      </p:pic>
      <p:sp>
        <p:nvSpPr>
          <p:cNvPr id="44" name="Rechthoek 43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9" name="Tabel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30134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80" name="Afbeelding 79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81" name="Afbeelding 8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82" name="Afbeelding 8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83" name="Afbeelding 8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84" name="Afbeelding 8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85" name="Afbeelding 8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86" name="Afbeelding 85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87" name="Afbeelding 86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88" name="Afbeelding 87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89" name="Afbeelding 88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90" name="Afbeelding 89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91" name="Afbeelding 90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92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kstvak 93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latin typeface="+mj-lt"/>
              </a:rPr>
              <a:t>Legenda </a:t>
            </a:r>
            <a:endParaRPr lang="nl-NL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9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20209"/>
              </p:ext>
            </p:extLst>
          </p:nvPr>
        </p:nvGraphicFramePr>
        <p:xfrm>
          <a:off x="303711" y="2800400"/>
          <a:ext cx="9060613" cy="72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5251">
                <a:tc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Breda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Noutenhof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33059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‘t Haeghje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40388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Dagbesteding aan huis regio West Brabant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9644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Groothandel Makro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4614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Houtwerkplaats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Woodworks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4361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ICT en administratie Imagine Support Breda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7578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Breda Noord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14876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Wolfslaar Breda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65272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regio West Brabant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89994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Oriëntatiepunt Spinveld Breda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02962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Breda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1883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Creatief</a:t>
                      </a:r>
                      <a:r>
                        <a:rPr lang="nl-NL" sz="9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Centrum ARTenZO Breda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77658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IJpelaar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5771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Lokaal 076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Curio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90894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Zandoogjes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20283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Ambachtenlaan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7050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Groenzorg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13696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Etten-Leur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5188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Kringloopwinkel Kringloper Etten-Leur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17354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Smaakmakers Etten-Leur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75667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Liesbos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7772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Molenschot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2441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Molenwiek Molenschot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56391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Chaam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00120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Zorgboerderij Chaamdijk Chaam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3652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Oosterhout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50667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Oosterhout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58411"/>
                  </a:ext>
                </a:extLst>
              </a:tr>
            </a:tbl>
          </a:graphicData>
        </a:graphic>
      </p:graphicFrame>
      <p:sp>
        <p:nvSpPr>
          <p:cNvPr id="35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smtClean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 smtClean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West Brabant </a:t>
            </a:r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206435"/>
            <a:ext cx="278116" cy="248418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193013"/>
            <a:ext cx="293142" cy="261840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117924"/>
            <a:ext cx="423100" cy="336929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184694"/>
            <a:ext cx="293151" cy="270159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190368"/>
            <a:ext cx="264485" cy="264485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143002"/>
            <a:ext cx="311851" cy="311851"/>
          </a:xfrm>
          <a:prstGeom prst="rect">
            <a:avLst/>
          </a:prstGeom>
        </p:spPr>
      </p:pic>
      <p:pic>
        <p:nvPicPr>
          <p:cNvPr id="64" name="Afbeelding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143535"/>
            <a:ext cx="345908" cy="311318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176998"/>
            <a:ext cx="277855" cy="277855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160283"/>
            <a:ext cx="388676" cy="294570"/>
          </a:xfrm>
          <a:prstGeom prst="rect">
            <a:avLst/>
          </a:prstGeom>
        </p:spPr>
      </p:pic>
      <p:pic>
        <p:nvPicPr>
          <p:cNvPr id="67" name="Afbeelding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165660"/>
            <a:ext cx="289193" cy="289193"/>
          </a:xfrm>
          <a:prstGeom prst="rect">
            <a:avLst/>
          </a:prstGeom>
        </p:spPr>
      </p:pic>
      <p:pic>
        <p:nvPicPr>
          <p:cNvPr id="68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130308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158597"/>
            <a:ext cx="296256" cy="296256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135101"/>
            <a:ext cx="319752" cy="319752"/>
          </a:xfrm>
          <a:prstGeom prst="rect">
            <a:avLst/>
          </a:prstGeom>
        </p:spPr>
      </p:pic>
      <p:graphicFrame>
        <p:nvGraphicFramePr>
          <p:cNvPr id="32" name="Tabel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11461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33" name="Afbeelding 32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48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hthoek 49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latin typeface="+mj-lt"/>
              </a:rPr>
              <a:t>Legenda </a:t>
            </a:r>
            <a:endParaRPr lang="nl-NL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1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81251"/>
              </p:ext>
            </p:extLst>
          </p:nvPr>
        </p:nvGraphicFramePr>
        <p:xfrm>
          <a:off x="303711" y="2872408"/>
          <a:ext cx="9060613" cy="404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1434">
                <a:tc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Roosendaal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Kringloopwinkel Kringloper Roosendaal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7886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Ambachtscentrum Kringloper R.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89263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Rijsbergen</a:t>
                      </a:r>
                      <a:r>
                        <a:rPr lang="nl-NL" sz="1100" b="1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51885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Dorpshuis Rijsbergen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60431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Brasserie De Leijhoeve Rijsbergen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53316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De Leijhoeve Rijsbergen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72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Oudenbosch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69001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Zellebergen Oudenbosch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55665"/>
                  </a:ext>
                </a:extLst>
              </a:tr>
              <a:tr h="14286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Oud-Gastel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40195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Zorgboerderij</a:t>
                      </a:r>
                      <a:r>
                        <a:rPr lang="nl-NL" sz="9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Meeshoeve Oud-Gastel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86248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Bergen op Zoom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00120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Bergen op Zoom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55027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Bedrijfskantine Have a break Rabobank Bergen op Zoom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51057"/>
                  </a:ext>
                </a:extLst>
              </a:tr>
            </a:tbl>
          </a:graphicData>
        </a:graphic>
      </p:graphicFrame>
      <p:pic>
        <p:nvPicPr>
          <p:cNvPr id="33" name="Afbeelding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268448"/>
            <a:ext cx="278116" cy="248418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255026"/>
            <a:ext cx="293142" cy="261840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179937"/>
            <a:ext cx="423100" cy="336929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246707"/>
            <a:ext cx="293151" cy="2701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252381"/>
            <a:ext cx="264485" cy="2644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205015"/>
            <a:ext cx="311851" cy="311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205548"/>
            <a:ext cx="345908" cy="3113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239011"/>
            <a:ext cx="277855" cy="277855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222296"/>
            <a:ext cx="388676" cy="29457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227673"/>
            <a:ext cx="289193" cy="289193"/>
          </a:xfrm>
          <a:prstGeom prst="rect">
            <a:avLst/>
          </a:prstGeom>
        </p:spPr>
      </p:pic>
      <p:pic>
        <p:nvPicPr>
          <p:cNvPr id="1026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192321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220610"/>
            <a:ext cx="296256" cy="296256"/>
          </a:xfrm>
          <a:prstGeom prst="rect">
            <a:avLst/>
          </a:prstGeom>
        </p:spPr>
      </p:pic>
      <p:sp>
        <p:nvSpPr>
          <p:cNvPr id="39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</a:t>
            </a:r>
            <a:r>
              <a:rPr lang="nl-NL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egio West Brabant (vervolg)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197114"/>
            <a:ext cx="319752" cy="319752"/>
          </a:xfrm>
          <a:prstGeom prst="rect">
            <a:avLst/>
          </a:prstGeom>
        </p:spPr>
      </p:pic>
      <p:sp>
        <p:nvSpPr>
          <p:cNvPr id="32" name="Rechthoek 31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4" name="Tabel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83913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35" name="Afbeelding 34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52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kstvak 53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latin typeface="+mj-lt"/>
              </a:rPr>
              <a:t>Legenda </a:t>
            </a:r>
            <a:endParaRPr lang="nl-NL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hoek 64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graphicFrame>
        <p:nvGraphicFramePr>
          <p:cNvPr id="36" name="Tabel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36479"/>
              </p:ext>
            </p:extLst>
          </p:nvPr>
        </p:nvGraphicFramePr>
        <p:xfrm>
          <a:off x="304815" y="3176004"/>
          <a:ext cx="9060613" cy="189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1434">
                <a:tc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Oss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 regio Noordoost Brabant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11186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Oriëntatiepunt </a:t>
                      </a:r>
                      <a:r>
                        <a:rPr lang="nl-NL" sz="9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PlastIk&amp;Jij</a:t>
                      </a:r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Oss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85780"/>
                  </a:ext>
                </a:extLst>
              </a:tr>
              <a:tr h="142861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Zeeland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98450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Zeeland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61403"/>
                  </a:ext>
                </a:extLst>
              </a:tr>
            </a:tbl>
          </a:graphicData>
        </a:graphic>
      </p:graphicFrame>
      <p:graphicFrame>
        <p:nvGraphicFramePr>
          <p:cNvPr id="56" name="Tabel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18007"/>
              </p:ext>
            </p:extLst>
          </p:nvPr>
        </p:nvGraphicFramePr>
        <p:xfrm>
          <a:off x="300083" y="6153484"/>
          <a:ext cx="9060613" cy="118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1434">
                <a:tc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 smtClean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  <a:endParaRPr lang="nl-NL" sz="1200" b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Best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 regio Zuidoost Brabant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01850"/>
                  </a:ext>
                </a:extLst>
              </a:tr>
            </a:tbl>
          </a:graphicData>
        </a:graphic>
      </p:graphicFrame>
      <p:sp>
        <p:nvSpPr>
          <p:cNvPr id="39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nl-NL" dirty="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     Regio Noordoost en Zuidoost Brabant </a:t>
            </a:r>
          </a:p>
        </p:txBody>
      </p:sp>
      <p:sp>
        <p:nvSpPr>
          <p:cNvPr id="41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43404" y="2743632"/>
            <a:ext cx="8502007" cy="45566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 dirty="0" smtClean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Noordoost Brabant </a:t>
            </a:r>
          </a:p>
        </p:txBody>
      </p:sp>
      <p:sp>
        <p:nvSpPr>
          <p:cNvPr id="42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6588" y="5675404"/>
            <a:ext cx="8502007" cy="498303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 dirty="0" smtClean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Zuidoost Brabant </a:t>
            </a:r>
          </a:p>
        </p:txBody>
      </p:sp>
      <p:pic>
        <p:nvPicPr>
          <p:cNvPr id="78" name="Afbeelding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24" y="3571997"/>
            <a:ext cx="278116" cy="248418"/>
          </a:xfrm>
          <a:prstGeom prst="rect">
            <a:avLst/>
          </a:prstGeom>
        </p:spPr>
      </p:pic>
      <p:pic>
        <p:nvPicPr>
          <p:cNvPr id="79" name="Afbeelding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45" y="3558575"/>
            <a:ext cx="293142" cy="261840"/>
          </a:xfrm>
          <a:prstGeom prst="rect">
            <a:avLst/>
          </a:prstGeom>
        </p:spPr>
      </p:pic>
      <p:pic>
        <p:nvPicPr>
          <p:cNvPr id="80" name="Afbeelding 7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805909" y="3483486"/>
            <a:ext cx="423100" cy="336929"/>
          </a:xfrm>
          <a:prstGeom prst="rect">
            <a:avLst/>
          </a:prstGeom>
        </p:spPr>
      </p:pic>
      <p:pic>
        <p:nvPicPr>
          <p:cNvPr id="81" name="Afbeelding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013" y="3550256"/>
            <a:ext cx="293151" cy="270159"/>
          </a:xfrm>
          <a:prstGeom prst="rect">
            <a:avLst/>
          </a:prstGeom>
        </p:spPr>
      </p:pic>
      <p:pic>
        <p:nvPicPr>
          <p:cNvPr id="82" name="Afbeelding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21" y="3555930"/>
            <a:ext cx="264485" cy="264485"/>
          </a:xfrm>
          <a:prstGeom prst="rect">
            <a:avLst/>
          </a:prstGeom>
        </p:spPr>
      </p:pic>
      <p:pic>
        <p:nvPicPr>
          <p:cNvPr id="83" name="Afbeelding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71" y="3508564"/>
            <a:ext cx="311851" cy="311851"/>
          </a:xfrm>
          <a:prstGeom prst="rect">
            <a:avLst/>
          </a:prstGeom>
        </p:spPr>
      </p:pic>
      <p:pic>
        <p:nvPicPr>
          <p:cNvPr id="84" name="Afbeelding 8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30301" y="3509097"/>
            <a:ext cx="345908" cy="311318"/>
          </a:xfrm>
          <a:prstGeom prst="rect">
            <a:avLst/>
          </a:prstGeom>
        </p:spPr>
      </p:pic>
      <p:pic>
        <p:nvPicPr>
          <p:cNvPr id="85" name="Afbeelding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8" y="3542560"/>
            <a:ext cx="277855" cy="277855"/>
          </a:xfrm>
          <a:prstGeom prst="rect">
            <a:avLst/>
          </a:prstGeom>
        </p:spPr>
      </p:pic>
      <p:pic>
        <p:nvPicPr>
          <p:cNvPr id="86" name="Afbeelding 8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45903" y="3525845"/>
            <a:ext cx="388676" cy="294570"/>
          </a:xfrm>
          <a:prstGeom prst="rect">
            <a:avLst/>
          </a:prstGeom>
        </p:spPr>
      </p:pic>
      <p:pic>
        <p:nvPicPr>
          <p:cNvPr id="87" name="Afbeelding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27" y="3531222"/>
            <a:ext cx="289193" cy="289193"/>
          </a:xfrm>
          <a:prstGeom prst="rect">
            <a:avLst/>
          </a:prstGeom>
        </p:spPr>
      </p:pic>
      <p:pic>
        <p:nvPicPr>
          <p:cNvPr id="88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74" y="3495870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Afbeelding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9" y="3524159"/>
            <a:ext cx="296256" cy="296256"/>
          </a:xfrm>
          <a:prstGeom prst="rect">
            <a:avLst/>
          </a:prstGeom>
        </p:spPr>
      </p:pic>
      <p:pic>
        <p:nvPicPr>
          <p:cNvPr id="90" name="Afbeelding 8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26" y="3500663"/>
            <a:ext cx="319752" cy="319752"/>
          </a:xfrm>
          <a:prstGeom prst="rect">
            <a:avLst/>
          </a:prstGeom>
        </p:spPr>
      </p:pic>
      <p:pic>
        <p:nvPicPr>
          <p:cNvPr id="91" name="Afbeelding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1" y="6527662"/>
            <a:ext cx="278116" cy="248418"/>
          </a:xfrm>
          <a:prstGeom prst="rect">
            <a:avLst/>
          </a:prstGeom>
        </p:spPr>
      </p:pic>
      <p:pic>
        <p:nvPicPr>
          <p:cNvPr id="92" name="Afbeelding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92" y="6514240"/>
            <a:ext cx="293142" cy="261840"/>
          </a:xfrm>
          <a:prstGeom prst="rect">
            <a:avLst/>
          </a:prstGeom>
        </p:spPr>
      </p:pic>
      <p:pic>
        <p:nvPicPr>
          <p:cNvPr id="93" name="Afbeelding 9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82756" y="6439151"/>
            <a:ext cx="423100" cy="336929"/>
          </a:xfrm>
          <a:prstGeom prst="rect">
            <a:avLst/>
          </a:prstGeom>
        </p:spPr>
      </p:pic>
      <p:pic>
        <p:nvPicPr>
          <p:cNvPr id="94" name="Afbeelding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860" y="6505921"/>
            <a:ext cx="293151" cy="270159"/>
          </a:xfrm>
          <a:prstGeom prst="rect">
            <a:avLst/>
          </a:prstGeom>
        </p:spPr>
      </p:pic>
      <p:pic>
        <p:nvPicPr>
          <p:cNvPr id="95" name="Afbeelding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68" y="6511595"/>
            <a:ext cx="264485" cy="264485"/>
          </a:xfrm>
          <a:prstGeom prst="rect">
            <a:avLst/>
          </a:prstGeom>
        </p:spPr>
      </p:pic>
      <p:pic>
        <p:nvPicPr>
          <p:cNvPr id="96" name="Afbeelding 9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18" y="6464229"/>
            <a:ext cx="311851" cy="311851"/>
          </a:xfrm>
          <a:prstGeom prst="rect">
            <a:avLst/>
          </a:prstGeom>
        </p:spPr>
      </p:pic>
      <p:pic>
        <p:nvPicPr>
          <p:cNvPr id="97" name="Afbeelding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7148" y="6464762"/>
            <a:ext cx="345908" cy="311318"/>
          </a:xfrm>
          <a:prstGeom prst="rect">
            <a:avLst/>
          </a:prstGeom>
        </p:spPr>
      </p:pic>
      <p:pic>
        <p:nvPicPr>
          <p:cNvPr id="98" name="Afbeelding 9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5" y="6498225"/>
            <a:ext cx="277855" cy="277855"/>
          </a:xfrm>
          <a:prstGeom prst="rect">
            <a:avLst/>
          </a:prstGeom>
        </p:spPr>
      </p:pic>
      <p:pic>
        <p:nvPicPr>
          <p:cNvPr id="99" name="Afbeelding 9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22750" y="6481510"/>
            <a:ext cx="388676" cy="294570"/>
          </a:xfrm>
          <a:prstGeom prst="rect">
            <a:avLst/>
          </a:prstGeom>
        </p:spPr>
      </p:pic>
      <p:pic>
        <p:nvPicPr>
          <p:cNvPr id="100" name="Afbeelding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4" y="6486887"/>
            <a:ext cx="289193" cy="289193"/>
          </a:xfrm>
          <a:prstGeom prst="rect">
            <a:avLst/>
          </a:prstGeom>
        </p:spPr>
      </p:pic>
      <p:pic>
        <p:nvPicPr>
          <p:cNvPr id="101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21" y="6451535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Afbeelding 10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6" y="6479824"/>
            <a:ext cx="296256" cy="296256"/>
          </a:xfrm>
          <a:prstGeom prst="rect">
            <a:avLst/>
          </a:prstGeom>
        </p:spPr>
      </p:pic>
      <p:pic>
        <p:nvPicPr>
          <p:cNvPr id="103" name="Afbeelding 10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73" y="6456328"/>
            <a:ext cx="319752" cy="319752"/>
          </a:xfrm>
          <a:prstGeom prst="rect">
            <a:avLst/>
          </a:prstGeom>
        </p:spPr>
      </p:pic>
      <p:graphicFrame>
        <p:nvGraphicFramePr>
          <p:cNvPr id="49" name="Tabel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75097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50" name="Afbeelding 49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57" name="Afbeelding 5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58" name="Afbeelding 57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63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kstvak 65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latin typeface="+mj-lt"/>
              </a:rPr>
              <a:t>Legenda </a:t>
            </a:r>
            <a:endParaRPr lang="nl-NL" sz="1100" b="1" dirty="0">
              <a:latin typeface="+mj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213027" y="12429351"/>
            <a:ext cx="5866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/>
              <a:t>Versie: 20230615, de meest actuele versie is te vinden op de website van Amarant  </a:t>
            </a:r>
            <a:r>
              <a:rPr lang="nl-NL" sz="800" dirty="0">
                <a:hlinkClick r:id="rId26"/>
              </a:rPr>
              <a:t>Werk en dagbesteding (amarant.nl)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300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zorgprogrammering">
  <a:themeElements>
    <a:clrScheme name="Amarant Groep kleuren">
      <a:dk1>
        <a:sysClr val="windowText" lastClr="000000"/>
      </a:dk1>
      <a:lt1>
        <a:srgbClr val="FFFFFF"/>
      </a:lt1>
      <a:dk2>
        <a:srgbClr val="E3000F"/>
      </a:dk2>
      <a:lt2>
        <a:srgbClr val="7F7F7F"/>
      </a:lt2>
      <a:accent1>
        <a:srgbClr val="E3000F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F2B8A2"/>
      </a:accent6>
      <a:hlink>
        <a:srgbClr val="E3000F"/>
      </a:hlink>
      <a:folHlink>
        <a:srgbClr val="E3000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zorgprogrammering</Template>
  <TotalTime>8975</TotalTime>
  <Words>939</Words>
  <Application>Microsoft Office PowerPoint</Application>
  <PresentationFormat>A3 (297 x 420 mm)</PresentationFormat>
  <Paragraphs>551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Calibri Light</vt:lpstr>
      <vt:lpstr>DINPro-Light</vt:lpstr>
      <vt:lpstr>Arial</vt:lpstr>
      <vt:lpstr>Calibri</vt:lpstr>
      <vt:lpstr>Wingdings</vt:lpstr>
      <vt:lpstr>Arial Narrow</vt:lpstr>
      <vt:lpstr>DINPro-Regular</vt:lpstr>
      <vt:lpstr>LeMonde Livre</vt:lpstr>
      <vt:lpstr>Palatino</vt:lpstr>
      <vt:lpstr>Presentatie zorgprogrammering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Amarant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287580</dc:creator>
  <cp:lastModifiedBy>Ven, L. van de</cp:lastModifiedBy>
  <cp:revision>439</cp:revision>
  <cp:lastPrinted>2023-03-01T12:12:01Z</cp:lastPrinted>
  <dcterms:created xsi:type="dcterms:W3CDTF">2018-10-03T06:55:43Z</dcterms:created>
  <dcterms:modified xsi:type="dcterms:W3CDTF">2024-01-26T09:16:09Z</dcterms:modified>
</cp:coreProperties>
</file>